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32A3-164D-45DA-BB1F-0EC4E270337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0EDD-D0BA-470E-AAAB-7492DF6F0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9DA8-F951-45D5-9244-351110C09B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0EDD-D0BA-470E-AAAB-7492DF6F02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9;&#1074;&#1103;&#1085;&#1086;&#1081;\Videos\Videos\&#1078;&#1080;&#1074;&#1086;&#1090;&#1085;&#1099;&#1077;.wmv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9;&#1074;&#1103;&#1085;&#1086;&#1081;\Downloads\&#1087;&#1088;&#1080;&#1088;&#1086;&#1076;&#1072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ной\Documents\Ева\1432027709_vesennie_stih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717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98bb2578a8f04830cfea01cd639f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6-Lugovye-proizvodite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13-TSvety-lu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1ac99abce9648a8c9d422fefcb0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b6c68d7e1c39d6b8e7be697a70c9c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ивотны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71668" y="0"/>
            <a:ext cx="126445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ной\Documents\Ева\buk-in-may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ирод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7291388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вяной\Pictures\3533000c1z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3" descr="C:\Users\свяной\Pictures\3533000c1z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31c8df7bc8f918ab78c5115d9fb8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nye-nasekomy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zhya_korovka_trava_cvety_nasekomoe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</Words>
  <PresentationFormat>Экран (4:3)</PresentationFormat>
  <Paragraphs>2</Paragraphs>
  <Slides>17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свяной</dc:creator>
  <cp:lastModifiedBy>свяной</cp:lastModifiedBy>
  <cp:revision>14</cp:revision>
  <dcterms:created xsi:type="dcterms:W3CDTF">2016-04-13T13:29:11Z</dcterms:created>
  <dcterms:modified xsi:type="dcterms:W3CDTF">2016-04-17T13:00:57Z</dcterms:modified>
</cp:coreProperties>
</file>